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C26A88-BCD8-4F3D-A5B7-2C61E4EF7880}" type="doc">
      <dgm:prSet loTypeId="urn:microsoft.com/office/officeart/2005/8/layout/venn2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5403018-03E1-447A-80B3-57A4B95A09CA}">
      <dgm:prSet phldrT="[Текст]"/>
      <dgm:sp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1"/>
          <a:tileRect/>
        </a:gradFill>
      </dgm:spPr>
      <dgm:t>
        <a:bodyPr anchor="t"/>
        <a:lstStyle/>
        <a:p>
          <a:r>
            <a:rPr lang="ru-RU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Рефлексия:</a:t>
          </a:r>
          <a:endParaRPr lang="ru-RU" u="sng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D189FA-F8A7-4744-98BD-48D738F4EF8C}" type="parTrans" cxnId="{87AB5245-A7F9-4AE7-99AD-640C43D621E3}">
      <dgm:prSet/>
      <dgm:spPr/>
      <dgm:t>
        <a:bodyPr/>
        <a:lstStyle/>
        <a:p>
          <a:endParaRPr lang="ru-RU"/>
        </a:p>
      </dgm:t>
    </dgm:pt>
    <dgm:pt modelId="{8221FE55-36C2-4CDD-9C2A-C93A1875406F}" type="sibTrans" cxnId="{87AB5245-A7F9-4AE7-99AD-640C43D621E3}">
      <dgm:prSet/>
      <dgm:spPr/>
      <dgm:t>
        <a:bodyPr/>
        <a:lstStyle/>
        <a:p>
          <a:endParaRPr lang="ru-RU"/>
        </a:p>
      </dgm:t>
    </dgm:pt>
    <dgm:pt modelId="{29A7C112-702C-4824-9853-563F3FDD3143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8126A9B8-F198-4EFF-8C0D-39F0D4001157}" type="parTrans" cxnId="{81888002-B610-48D8-9A0F-325ECCAE89DF}">
      <dgm:prSet/>
      <dgm:spPr/>
      <dgm:t>
        <a:bodyPr/>
        <a:lstStyle/>
        <a:p>
          <a:endParaRPr lang="ru-RU"/>
        </a:p>
      </dgm:t>
    </dgm:pt>
    <dgm:pt modelId="{86745B87-EC7D-4C75-A2C7-29F79E2D4E0A}" type="sibTrans" cxnId="{81888002-B610-48D8-9A0F-325ECCAE89DF}">
      <dgm:prSet/>
      <dgm:spPr/>
      <dgm:t>
        <a:bodyPr/>
        <a:lstStyle/>
        <a:p>
          <a:endParaRPr lang="ru-RU"/>
        </a:p>
      </dgm:t>
    </dgm:pt>
    <dgm:pt modelId="{6D84904C-7B14-444E-A8C4-576A78536371}">
      <dgm:prSet phldrT="[Текст]" custT="1"/>
      <dgm:spPr/>
      <dgm:t>
        <a:bodyPr/>
        <a:lstStyle/>
        <a:p>
          <a:pPr algn="dist">
            <a:lnSpc>
              <a:spcPct val="100000"/>
            </a:lnSpc>
            <a:spcAft>
              <a:spcPts val="0"/>
            </a:spcAft>
          </a:pPr>
          <a:r>
            <a:rPr lang="ru-RU" sz="1800" u="sng" kern="0" baseline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Осмысление:</a:t>
          </a:r>
          <a:endParaRPr lang="ru-RU" sz="1800" kern="0" baseline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dist">
            <a:lnSpc>
              <a:spcPct val="100000"/>
            </a:lnSpc>
            <a:spcAft>
              <a:spcPts val="0"/>
            </a:spcAft>
          </a:pPr>
          <a:r>
            <a:rPr lang="ru-RU" sz="180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algn="ctr">
            <a:lnSpc>
              <a:spcPct val="90000"/>
            </a:lnSpc>
            <a:spcAft>
              <a:spcPct val="35000"/>
            </a:spcAft>
          </a:pPr>
          <a:r>
            <a:rPr lang="ru-RU" sz="180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DA378C-2095-4E53-B7DF-0D58F1629401}" type="parTrans" cxnId="{ABE3EC35-DB4D-4527-AEDF-9B7DEC9DCBE7}">
      <dgm:prSet/>
      <dgm:spPr/>
      <dgm:t>
        <a:bodyPr/>
        <a:lstStyle/>
        <a:p>
          <a:endParaRPr lang="ru-RU"/>
        </a:p>
      </dgm:t>
    </dgm:pt>
    <dgm:pt modelId="{F23A32FF-F2A7-4DEB-8855-8BE8ACF03427}" type="sibTrans" cxnId="{ABE3EC35-DB4D-4527-AEDF-9B7DEC9DCBE7}">
      <dgm:prSet/>
      <dgm:spPr/>
      <dgm:t>
        <a:bodyPr/>
        <a:lstStyle/>
        <a:p>
          <a:endParaRPr lang="ru-RU"/>
        </a:p>
      </dgm:t>
    </dgm:pt>
    <dgm:pt modelId="{AE1714A5-767C-4E21-829B-DA464864F63B}">
      <dgm:prSet phldrT="[Текст]" custT="1"/>
      <dgm:spPr/>
      <dgm:t>
        <a:bodyPr lIns="0" tIns="0" rIns="0" bIns="0" anchor="t" anchorCtr="1"/>
        <a:lstStyle/>
        <a:p>
          <a:r>
            <a:rPr lang="ru-RU" sz="1600" u="sng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Вызов: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6D8036-D771-4DED-B5B3-6EB8CB8A81AB}" type="parTrans" cxnId="{14E7E909-3C12-4E3C-8A20-012A18EB867E}">
      <dgm:prSet/>
      <dgm:spPr/>
      <dgm:t>
        <a:bodyPr/>
        <a:lstStyle/>
        <a:p>
          <a:endParaRPr lang="ru-RU"/>
        </a:p>
      </dgm:t>
    </dgm:pt>
    <dgm:pt modelId="{ECD89170-FA0D-4CCC-8B1B-7ECE095B42E0}" type="sibTrans" cxnId="{14E7E909-3C12-4E3C-8A20-012A18EB867E}">
      <dgm:prSet/>
      <dgm:spPr/>
      <dgm:t>
        <a:bodyPr/>
        <a:lstStyle/>
        <a:p>
          <a:endParaRPr lang="ru-RU"/>
        </a:p>
      </dgm:t>
    </dgm:pt>
    <dgm:pt modelId="{A3A373D1-666A-4179-96B9-1D1FC073A0D4}" type="pres">
      <dgm:prSet presAssocID="{DEC26A88-BCD8-4F3D-A5B7-2C61E4EF788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9D0648-4CAF-4706-B4EF-54C1ACBD80A4}" type="pres">
      <dgm:prSet presAssocID="{DEC26A88-BCD8-4F3D-A5B7-2C61E4EF7880}" presName="comp1" presStyleCnt="0"/>
      <dgm:spPr/>
      <dgm:t>
        <a:bodyPr/>
        <a:lstStyle/>
        <a:p>
          <a:endParaRPr lang="ru-RU"/>
        </a:p>
      </dgm:t>
    </dgm:pt>
    <dgm:pt modelId="{11735A20-4009-4FD5-9CBD-07DE9BD1007A}" type="pres">
      <dgm:prSet presAssocID="{DEC26A88-BCD8-4F3D-A5B7-2C61E4EF7880}" presName="circle1" presStyleLbl="node1" presStyleIdx="0" presStyleCnt="4" custScaleX="94215" custScaleY="96962" custLinFactNeighborX="-620" custLinFactNeighborY="-324"/>
      <dgm:spPr/>
      <dgm:t>
        <a:bodyPr/>
        <a:lstStyle/>
        <a:p>
          <a:endParaRPr lang="ru-RU"/>
        </a:p>
      </dgm:t>
    </dgm:pt>
    <dgm:pt modelId="{02C4D093-07C4-4272-83EB-361D3B0259EB}" type="pres">
      <dgm:prSet presAssocID="{DEC26A88-BCD8-4F3D-A5B7-2C61E4EF7880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526276-93AB-49B3-8477-F3051423CDB3}" type="pres">
      <dgm:prSet presAssocID="{DEC26A88-BCD8-4F3D-A5B7-2C61E4EF7880}" presName="comp2" presStyleCnt="0"/>
      <dgm:spPr/>
      <dgm:t>
        <a:bodyPr/>
        <a:lstStyle/>
        <a:p>
          <a:endParaRPr lang="ru-RU"/>
        </a:p>
      </dgm:t>
    </dgm:pt>
    <dgm:pt modelId="{C095E8E9-BAED-43BC-B655-2906F25557AC}" type="pres">
      <dgm:prSet presAssocID="{DEC26A88-BCD8-4F3D-A5B7-2C61E4EF7880}" presName="circle2" presStyleLbl="node1" presStyleIdx="1" presStyleCnt="4" custScaleX="108566" custScaleY="102179" custLinFactNeighborX="-1115" custLinFactNeighborY="405"/>
      <dgm:spPr/>
      <dgm:t>
        <a:bodyPr/>
        <a:lstStyle/>
        <a:p>
          <a:endParaRPr lang="ru-RU"/>
        </a:p>
      </dgm:t>
    </dgm:pt>
    <dgm:pt modelId="{C7B76FCE-5BFB-40A9-9000-7974F05B358A}" type="pres">
      <dgm:prSet presAssocID="{DEC26A88-BCD8-4F3D-A5B7-2C61E4EF7880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CFB066-BD68-45CB-9AB4-250713530714}" type="pres">
      <dgm:prSet presAssocID="{DEC26A88-BCD8-4F3D-A5B7-2C61E4EF7880}" presName="comp3" presStyleCnt="0"/>
      <dgm:spPr/>
      <dgm:t>
        <a:bodyPr/>
        <a:lstStyle/>
        <a:p>
          <a:endParaRPr lang="ru-RU"/>
        </a:p>
      </dgm:t>
    </dgm:pt>
    <dgm:pt modelId="{EB817B60-4082-47A2-94E4-CA3D8611592E}" type="pres">
      <dgm:prSet presAssocID="{DEC26A88-BCD8-4F3D-A5B7-2C61E4EF7880}" presName="circle3" presStyleLbl="node1" presStyleIdx="2" presStyleCnt="4" custScaleX="82068" custScaleY="87861" custLinFactNeighborX="-633" custLinFactNeighborY="21238"/>
      <dgm:spPr/>
      <dgm:t>
        <a:bodyPr/>
        <a:lstStyle/>
        <a:p>
          <a:endParaRPr lang="ru-RU"/>
        </a:p>
      </dgm:t>
    </dgm:pt>
    <dgm:pt modelId="{D6E8F5D9-66DF-4549-A11F-89523A9A2BE8}" type="pres">
      <dgm:prSet presAssocID="{DEC26A88-BCD8-4F3D-A5B7-2C61E4EF7880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59B11-8412-4B95-A593-8363538DCD2A}" type="pres">
      <dgm:prSet presAssocID="{DEC26A88-BCD8-4F3D-A5B7-2C61E4EF7880}" presName="comp4" presStyleCnt="0"/>
      <dgm:spPr/>
      <dgm:t>
        <a:bodyPr/>
        <a:lstStyle/>
        <a:p>
          <a:endParaRPr lang="ru-RU"/>
        </a:p>
      </dgm:t>
    </dgm:pt>
    <dgm:pt modelId="{7F3DFC29-6F1E-4A81-9680-0178BA496858}" type="pres">
      <dgm:prSet presAssocID="{DEC26A88-BCD8-4F3D-A5B7-2C61E4EF7880}" presName="circle4" presStyleLbl="node1" presStyleIdx="3" presStyleCnt="4" custScaleX="113925" custScaleY="84807" custLinFactNeighborX="144" custLinFactNeighborY="10585"/>
      <dgm:spPr/>
      <dgm:t>
        <a:bodyPr/>
        <a:lstStyle/>
        <a:p>
          <a:endParaRPr lang="ru-RU"/>
        </a:p>
      </dgm:t>
    </dgm:pt>
    <dgm:pt modelId="{69F73789-641F-46A0-90DF-A09E2506C462}" type="pres">
      <dgm:prSet presAssocID="{DEC26A88-BCD8-4F3D-A5B7-2C61E4EF7880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6012B6-A032-4B71-A42A-BB00647BDDCE}" type="presOf" srcId="{DEC26A88-BCD8-4F3D-A5B7-2C61E4EF7880}" destId="{A3A373D1-666A-4179-96B9-1D1FC073A0D4}" srcOrd="0" destOrd="0" presId="urn:microsoft.com/office/officeart/2005/8/layout/venn2"/>
    <dgm:cxn modelId="{87AB5245-A7F9-4AE7-99AD-640C43D621E3}" srcId="{DEC26A88-BCD8-4F3D-A5B7-2C61E4EF7880}" destId="{55403018-03E1-447A-80B3-57A4B95A09CA}" srcOrd="0" destOrd="0" parTransId="{E4D189FA-F8A7-4744-98BD-48D738F4EF8C}" sibTransId="{8221FE55-36C2-4CDD-9C2A-C93A1875406F}"/>
    <dgm:cxn modelId="{44C2152B-3924-43B6-BE45-6722DD73B15A}" type="presOf" srcId="{29A7C112-702C-4824-9853-563F3FDD3143}" destId="{7F3DFC29-6F1E-4A81-9680-0178BA496858}" srcOrd="0" destOrd="0" presId="urn:microsoft.com/office/officeart/2005/8/layout/venn2"/>
    <dgm:cxn modelId="{6E414163-F927-45FF-AF01-A04623B5B598}" type="presOf" srcId="{55403018-03E1-447A-80B3-57A4B95A09CA}" destId="{02C4D093-07C4-4272-83EB-361D3B0259EB}" srcOrd="1" destOrd="0" presId="urn:microsoft.com/office/officeart/2005/8/layout/venn2"/>
    <dgm:cxn modelId="{81888002-B610-48D8-9A0F-325ECCAE89DF}" srcId="{DEC26A88-BCD8-4F3D-A5B7-2C61E4EF7880}" destId="{29A7C112-702C-4824-9853-563F3FDD3143}" srcOrd="3" destOrd="0" parTransId="{8126A9B8-F198-4EFF-8C0D-39F0D4001157}" sibTransId="{86745B87-EC7D-4C75-A2C7-29F79E2D4E0A}"/>
    <dgm:cxn modelId="{C769E03C-2964-43AB-9C0E-8E6B676D0261}" type="presOf" srcId="{AE1714A5-767C-4E21-829B-DA464864F63B}" destId="{D6E8F5D9-66DF-4549-A11F-89523A9A2BE8}" srcOrd="1" destOrd="0" presId="urn:microsoft.com/office/officeart/2005/8/layout/venn2"/>
    <dgm:cxn modelId="{854C7DAA-A3DA-44A5-A5A8-699BA1EC2F8F}" type="presOf" srcId="{29A7C112-702C-4824-9853-563F3FDD3143}" destId="{69F73789-641F-46A0-90DF-A09E2506C462}" srcOrd="1" destOrd="0" presId="urn:microsoft.com/office/officeart/2005/8/layout/venn2"/>
    <dgm:cxn modelId="{14E7E909-3C12-4E3C-8A20-012A18EB867E}" srcId="{DEC26A88-BCD8-4F3D-A5B7-2C61E4EF7880}" destId="{AE1714A5-767C-4E21-829B-DA464864F63B}" srcOrd="2" destOrd="0" parTransId="{B16D8036-D771-4DED-B5B3-6EB8CB8A81AB}" sibTransId="{ECD89170-FA0D-4CCC-8B1B-7ECE095B42E0}"/>
    <dgm:cxn modelId="{ABE3EC35-DB4D-4527-AEDF-9B7DEC9DCBE7}" srcId="{DEC26A88-BCD8-4F3D-A5B7-2C61E4EF7880}" destId="{6D84904C-7B14-444E-A8C4-576A78536371}" srcOrd="1" destOrd="0" parTransId="{64DA378C-2095-4E53-B7DF-0D58F1629401}" sibTransId="{F23A32FF-F2A7-4DEB-8855-8BE8ACF03427}"/>
    <dgm:cxn modelId="{EDABDBA0-DA6E-4B54-B110-14FFFA42A33D}" type="presOf" srcId="{55403018-03E1-447A-80B3-57A4B95A09CA}" destId="{11735A20-4009-4FD5-9CBD-07DE9BD1007A}" srcOrd="0" destOrd="0" presId="urn:microsoft.com/office/officeart/2005/8/layout/venn2"/>
    <dgm:cxn modelId="{98D8AA98-87EF-4575-9266-B891357B6442}" type="presOf" srcId="{6D84904C-7B14-444E-A8C4-576A78536371}" destId="{C095E8E9-BAED-43BC-B655-2906F25557AC}" srcOrd="0" destOrd="0" presId="urn:microsoft.com/office/officeart/2005/8/layout/venn2"/>
    <dgm:cxn modelId="{25CB52D7-6B9B-4DBD-B524-AE64E7E0F14C}" type="presOf" srcId="{AE1714A5-767C-4E21-829B-DA464864F63B}" destId="{EB817B60-4082-47A2-94E4-CA3D8611592E}" srcOrd="0" destOrd="0" presId="urn:microsoft.com/office/officeart/2005/8/layout/venn2"/>
    <dgm:cxn modelId="{C79DFC46-2AE5-4DD0-8233-6BD0EC219B6E}" type="presOf" srcId="{6D84904C-7B14-444E-A8C4-576A78536371}" destId="{C7B76FCE-5BFB-40A9-9000-7974F05B358A}" srcOrd="1" destOrd="0" presId="urn:microsoft.com/office/officeart/2005/8/layout/venn2"/>
    <dgm:cxn modelId="{32501426-B556-4519-B24A-47A430A96319}" type="presParOf" srcId="{A3A373D1-666A-4179-96B9-1D1FC073A0D4}" destId="{289D0648-4CAF-4706-B4EF-54C1ACBD80A4}" srcOrd="0" destOrd="0" presId="urn:microsoft.com/office/officeart/2005/8/layout/venn2"/>
    <dgm:cxn modelId="{02EA7520-0BF8-4682-864A-3426033C794B}" type="presParOf" srcId="{289D0648-4CAF-4706-B4EF-54C1ACBD80A4}" destId="{11735A20-4009-4FD5-9CBD-07DE9BD1007A}" srcOrd="0" destOrd="0" presId="urn:microsoft.com/office/officeart/2005/8/layout/venn2"/>
    <dgm:cxn modelId="{EE5903D9-A901-4586-BE5E-5C43B3E278BD}" type="presParOf" srcId="{289D0648-4CAF-4706-B4EF-54C1ACBD80A4}" destId="{02C4D093-07C4-4272-83EB-361D3B0259EB}" srcOrd="1" destOrd="0" presId="urn:microsoft.com/office/officeart/2005/8/layout/venn2"/>
    <dgm:cxn modelId="{029E260B-665B-4B3B-B4BD-36CCFCD04425}" type="presParOf" srcId="{A3A373D1-666A-4179-96B9-1D1FC073A0D4}" destId="{B5526276-93AB-49B3-8477-F3051423CDB3}" srcOrd="1" destOrd="0" presId="urn:microsoft.com/office/officeart/2005/8/layout/venn2"/>
    <dgm:cxn modelId="{1902E8E1-809A-4CA6-9B72-4FAB05BE9E52}" type="presParOf" srcId="{B5526276-93AB-49B3-8477-F3051423CDB3}" destId="{C095E8E9-BAED-43BC-B655-2906F25557AC}" srcOrd="0" destOrd="0" presId="urn:microsoft.com/office/officeart/2005/8/layout/venn2"/>
    <dgm:cxn modelId="{515EA529-7AB2-41F9-985B-13079FCA489D}" type="presParOf" srcId="{B5526276-93AB-49B3-8477-F3051423CDB3}" destId="{C7B76FCE-5BFB-40A9-9000-7974F05B358A}" srcOrd="1" destOrd="0" presId="urn:microsoft.com/office/officeart/2005/8/layout/venn2"/>
    <dgm:cxn modelId="{A36F086A-CFE0-4C6B-975F-BAE53212E79C}" type="presParOf" srcId="{A3A373D1-666A-4179-96B9-1D1FC073A0D4}" destId="{DCCFB066-BD68-45CB-9AB4-250713530714}" srcOrd="2" destOrd="0" presId="urn:microsoft.com/office/officeart/2005/8/layout/venn2"/>
    <dgm:cxn modelId="{51D46DAE-2F86-4AE8-96C1-D45F40C7A52D}" type="presParOf" srcId="{DCCFB066-BD68-45CB-9AB4-250713530714}" destId="{EB817B60-4082-47A2-94E4-CA3D8611592E}" srcOrd="0" destOrd="0" presId="urn:microsoft.com/office/officeart/2005/8/layout/venn2"/>
    <dgm:cxn modelId="{7EA4E43D-FC08-4B83-B090-E39BD4E8B3BC}" type="presParOf" srcId="{DCCFB066-BD68-45CB-9AB4-250713530714}" destId="{D6E8F5D9-66DF-4549-A11F-89523A9A2BE8}" srcOrd="1" destOrd="0" presId="urn:microsoft.com/office/officeart/2005/8/layout/venn2"/>
    <dgm:cxn modelId="{9CD07F2C-E731-4A53-A450-DA265645BA63}" type="presParOf" srcId="{A3A373D1-666A-4179-96B9-1D1FC073A0D4}" destId="{48959B11-8412-4B95-A593-8363538DCD2A}" srcOrd="3" destOrd="0" presId="urn:microsoft.com/office/officeart/2005/8/layout/venn2"/>
    <dgm:cxn modelId="{328B67CB-B681-4DD1-AD52-F79976607799}" type="presParOf" srcId="{48959B11-8412-4B95-A593-8363538DCD2A}" destId="{7F3DFC29-6F1E-4A81-9680-0178BA496858}" srcOrd="0" destOrd="0" presId="urn:microsoft.com/office/officeart/2005/8/layout/venn2"/>
    <dgm:cxn modelId="{7BCA940F-9966-4010-BCA1-35D83C55ED7B}" type="presParOf" srcId="{48959B11-8412-4B95-A593-8363538DCD2A}" destId="{69F73789-641F-46A0-90DF-A09E2506C462}" srcOrd="1" destOrd="0" presId="urn:microsoft.com/office/officeart/2005/8/layout/ven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563E23-8A4D-4945-8D97-8F118DBCE120}" type="doc">
      <dgm:prSet loTypeId="urn:microsoft.com/office/officeart/2005/8/layout/cycle3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149ACD2-D59F-403D-A9CA-A6EBB1D14BAE}">
      <dgm:prSet custT="1"/>
      <dgm:spPr/>
      <dgm:t>
        <a:bodyPr/>
        <a:lstStyle/>
        <a:p>
          <a:pPr rtl="0"/>
          <a:r>
            <a:rPr lang="ru-RU" sz="1800" dirty="0" smtClean="0">
              <a:solidFill>
                <a:schemeClr val="tx1"/>
              </a:solidFill>
            </a:rPr>
            <a:t>Создание комфортной ситуации</a:t>
          </a:r>
          <a:endParaRPr lang="ru-RU" sz="1800" dirty="0">
            <a:solidFill>
              <a:schemeClr val="tx1"/>
            </a:solidFill>
          </a:endParaRPr>
        </a:p>
      </dgm:t>
    </dgm:pt>
    <dgm:pt modelId="{A99B50E4-4D26-433E-8618-9ADC29367E8B}" type="parTrans" cxnId="{3AFFA602-064B-43B2-B153-A9CC211D5F21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06FDB86A-F9A2-45C4-815C-74A59A7B30C2}" type="sibTrans" cxnId="{3AFFA602-064B-43B2-B153-A9CC211D5F21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E6623581-72F7-4BBC-A428-53EDC6B5446E}">
      <dgm:prSet custT="1"/>
      <dgm:spPr/>
      <dgm:t>
        <a:bodyPr/>
        <a:lstStyle/>
        <a:p>
          <a:pPr rtl="0"/>
          <a:r>
            <a:rPr lang="ru-RU" sz="1800" smtClean="0">
              <a:solidFill>
                <a:schemeClr val="tx1"/>
              </a:solidFill>
            </a:rPr>
            <a:t>Вовлечение в учебный процесс всех учащихся</a:t>
          </a:r>
          <a:endParaRPr lang="ru-RU" sz="1800" dirty="0">
            <a:solidFill>
              <a:schemeClr val="tx1"/>
            </a:solidFill>
          </a:endParaRPr>
        </a:p>
      </dgm:t>
    </dgm:pt>
    <dgm:pt modelId="{D82128FC-958F-4ED8-BE63-44CA4D5EE1F3}" type="parTrans" cxnId="{D0D3DF6C-79B4-470B-B259-27F19EBF9C4A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02FBA39D-2431-4AFC-9351-3CE44156F1D9}" type="sibTrans" cxnId="{D0D3DF6C-79B4-470B-B259-27F19EBF9C4A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2A5CE7D0-01D0-40A9-A5C4-BAA7BA054188}">
      <dgm:prSet custT="1"/>
      <dgm:spPr/>
      <dgm:t>
        <a:bodyPr/>
        <a:lstStyle/>
        <a:p>
          <a:pPr rtl="0"/>
          <a:r>
            <a:rPr lang="ru-RU" sz="1800" smtClean="0">
              <a:solidFill>
                <a:schemeClr val="tx1"/>
              </a:solidFill>
            </a:rPr>
            <a:t>Использование различных стратегий преподавания</a:t>
          </a:r>
          <a:endParaRPr lang="ru-RU" sz="1800" dirty="0">
            <a:solidFill>
              <a:schemeClr val="tx1"/>
            </a:solidFill>
          </a:endParaRPr>
        </a:p>
      </dgm:t>
    </dgm:pt>
    <dgm:pt modelId="{DF356731-0536-4E4F-857C-88A51BEDFBF5}" type="parTrans" cxnId="{0303EA1B-FA61-4F9D-888F-938826D92DF2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B2C516A7-5C3B-4C1E-8548-CC007903AE4D}" type="sibTrans" cxnId="{0303EA1B-FA61-4F9D-888F-938826D92DF2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85925359-0196-4205-9AB8-E7CBD22DA683}">
      <dgm:prSet custT="1"/>
      <dgm:spPr/>
      <dgm:t>
        <a:bodyPr/>
        <a:lstStyle/>
        <a:p>
          <a:pPr rtl="0"/>
          <a:r>
            <a:rPr lang="ru-RU" sz="1800" smtClean="0">
              <a:solidFill>
                <a:schemeClr val="tx1"/>
              </a:solidFill>
            </a:rPr>
            <a:t>Организация работы в парах, группах</a:t>
          </a:r>
          <a:endParaRPr lang="ru-RU" sz="1800" dirty="0">
            <a:solidFill>
              <a:schemeClr val="tx1"/>
            </a:solidFill>
          </a:endParaRPr>
        </a:p>
      </dgm:t>
    </dgm:pt>
    <dgm:pt modelId="{0D3CF73F-7124-4E4B-A5AD-D1B8D706CCEF}" type="parTrans" cxnId="{4A463680-3A72-4DAE-8FE3-9A6723052BCF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E536BA65-9D6E-4263-A6A4-18C8ACF275A4}" type="sibTrans" cxnId="{4A463680-3A72-4DAE-8FE3-9A6723052BCF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C260801B-E94C-46D1-9879-142FDA6EB586}">
      <dgm:prSet custT="1"/>
      <dgm:spPr/>
      <dgm:t>
        <a:bodyPr/>
        <a:lstStyle/>
        <a:p>
          <a:pPr rtl="0"/>
          <a:r>
            <a:rPr lang="ru-RU" sz="1800" smtClean="0">
              <a:solidFill>
                <a:schemeClr val="tx1"/>
              </a:solidFill>
            </a:rPr>
            <a:t>Постановка вопросов</a:t>
          </a:r>
          <a:endParaRPr lang="ru-RU" sz="1800" dirty="0">
            <a:solidFill>
              <a:schemeClr val="tx1"/>
            </a:solidFill>
          </a:endParaRPr>
        </a:p>
      </dgm:t>
    </dgm:pt>
    <dgm:pt modelId="{5DD412AD-75D4-4210-8858-D32371DCC094}" type="parTrans" cxnId="{B6EC3C0D-6DCB-4047-A8A6-5E5F70675283}">
      <dgm:prSet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74507A56-B0B9-4D0A-8D82-0F6A8DF1D9F3}" type="sibTrans" cxnId="{B6EC3C0D-6DCB-4047-A8A6-5E5F70675283}">
      <dgm:prSet custT="1"/>
      <dgm:spPr/>
      <dgm:t>
        <a:bodyPr/>
        <a:lstStyle/>
        <a:p>
          <a:endParaRPr lang="ru-RU" sz="1800">
            <a:solidFill>
              <a:schemeClr val="tx1"/>
            </a:solidFill>
          </a:endParaRPr>
        </a:p>
      </dgm:t>
    </dgm:pt>
    <dgm:pt modelId="{9A166A6A-7D12-42F0-9569-9DE597516EDD}" type="pres">
      <dgm:prSet presAssocID="{9B563E23-8A4D-4945-8D97-8F118DBCE12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3C303E-944B-4085-B2E4-E70E2000E4FA}" type="pres">
      <dgm:prSet presAssocID="{9B563E23-8A4D-4945-8D97-8F118DBCE120}" presName="cycle" presStyleCnt="0"/>
      <dgm:spPr/>
      <dgm:t>
        <a:bodyPr/>
        <a:lstStyle/>
        <a:p>
          <a:endParaRPr lang="ru-RU"/>
        </a:p>
      </dgm:t>
    </dgm:pt>
    <dgm:pt modelId="{9C5E4059-717C-4A91-AF42-34410F06FCB0}" type="pres">
      <dgm:prSet presAssocID="{F149ACD2-D59F-403D-A9CA-A6EBB1D14BAE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B7923F-64BD-4B8E-9CC7-70FC28E715B5}" type="pres">
      <dgm:prSet presAssocID="{06FDB86A-F9A2-45C4-815C-74A59A7B30C2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092283D3-4DEF-46B6-86A9-AA6D31F715C1}" type="pres">
      <dgm:prSet presAssocID="{E6623581-72F7-4BBC-A428-53EDC6B5446E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F030A-A763-4BE0-AEDC-63F0E0C8C651}" type="pres">
      <dgm:prSet presAssocID="{2A5CE7D0-01D0-40A9-A5C4-BAA7BA054188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8945E5-85FB-4BEE-834B-9397BF42970F}" type="pres">
      <dgm:prSet presAssocID="{85925359-0196-4205-9AB8-E7CBD22DA683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83905B-6960-477E-A255-F5D2DC616851}" type="pres">
      <dgm:prSet presAssocID="{C260801B-E94C-46D1-9879-142FDA6EB586}" presName="nodeFollowingNodes" presStyleLbl="node1" presStyleIdx="4" presStyleCnt="5" custScaleX="85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370EA5-06DF-4F23-BECF-E4CDE4436956}" type="presOf" srcId="{E6623581-72F7-4BBC-A428-53EDC6B5446E}" destId="{092283D3-4DEF-46B6-86A9-AA6D31F715C1}" srcOrd="0" destOrd="0" presId="urn:microsoft.com/office/officeart/2005/8/layout/cycle3"/>
    <dgm:cxn modelId="{D0E3D0B7-68AB-4A70-9BE8-78C7236B2FC8}" type="presOf" srcId="{9B563E23-8A4D-4945-8D97-8F118DBCE120}" destId="{9A166A6A-7D12-42F0-9569-9DE597516EDD}" srcOrd="0" destOrd="0" presId="urn:microsoft.com/office/officeart/2005/8/layout/cycle3"/>
    <dgm:cxn modelId="{9AA48B01-67F9-4C29-915F-FBBBE9F8D29F}" type="presOf" srcId="{85925359-0196-4205-9AB8-E7CBD22DA683}" destId="{F18945E5-85FB-4BEE-834B-9397BF42970F}" srcOrd="0" destOrd="0" presId="urn:microsoft.com/office/officeart/2005/8/layout/cycle3"/>
    <dgm:cxn modelId="{61387A95-27ED-44C6-BFD0-077686549E95}" type="presOf" srcId="{06FDB86A-F9A2-45C4-815C-74A59A7B30C2}" destId="{7BB7923F-64BD-4B8E-9CC7-70FC28E715B5}" srcOrd="0" destOrd="0" presId="urn:microsoft.com/office/officeart/2005/8/layout/cycle3"/>
    <dgm:cxn modelId="{550E7991-3159-4C43-B359-D3DE054F568A}" type="presOf" srcId="{F149ACD2-D59F-403D-A9CA-A6EBB1D14BAE}" destId="{9C5E4059-717C-4A91-AF42-34410F06FCB0}" srcOrd="0" destOrd="0" presId="urn:microsoft.com/office/officeart/2005/8/layout/cycle3"/>
    <dgm:cxn modelId="{F056075D-73C7-4110-B219-6108E79530E5}" type="presOf" srcId="{2A5CE7D0-01D0-40A9-A5C4-BAA7BA054188}" destId="{26AF030A-A763-4BE0-AEDC-63F0E0C8C651}" srcOrd="0" destOrd="0" presId="urn:microsoft.com/office/officeart/2005/8/layout/cycle3"/>
    <dgm:cxn modelId="{B6EC3C0D-6DCB-4047-A8A6-5E5F70675283}" srcId="{9B563E23-8A4D-4945-8D97-8F118DBCE120}" destId="{C260801B-E94C-46D1-9879-142FDA6EB586}" srcOrd="4" destOrd="0" parTransId="{5DD412AD-75D4-4210-8858-D32371DCC094}" sibTransId="{74507A56-B0B9-4D0A-8D82-0F6A8DF1D9F3}"/>
    <dgm:cxn modelId="{0303EA1B-FA61-4F9D-888F-938826D92DF2}" srcId="{9B563E23-8A4D-4945-8D97-8F118DBCE120}" destId="{2A5CE7D0-01D0-40A9-A5C4-BAA7BA054188}" srcOrd="2" destOrd="0" parTransId="{DF356731-0536-4E4F-857C-88A51BEDFBF5}" sibTransId="{B2C516A7-5C3B-4C1E-8548-CC007903AE4D}"/>
    <dgm:cxn modelId="{E11B6C83-1891-4167-ACDD-AE413D85DA65}" type="presOf" srcId="{C260801B-E94C-46D1-9879-142FDA6EB586}" destId="{0783905B-6960-477E-A255-F5D2DC616851}" srcOrd="0" destOrd="0" presId="urn:microsoft.com/office/officeart/2005/8/layout/cycle3"/>
    <dgm:cxn modelId="{D0D3DF6C-79B4-470B-B259-27F19EBF9C4A}" srcId="{9B563E23-8A4D-4945-8D97-8F118DBCE120}" destId="{E6623581-72F7-4BBC-A428-53EDC6B5446E}" srcOrd="1" destOrd="0" parTransId="{D82128FC-958F-4ED8-BE63-44CA4D5EE1F3}" sibTransId="{02FBA39D-2431-4AFC-9351-3CE44156F1D9}"/>
    <dgm:cxn modelId="{3AFFA602-064B-43B2-B153-A9CC211D5F21}" srcId="{9B563E23-8A4D-4945-8D97-8F118DBCE120}" destId="{F149ACD2-D59F-403D-A9CA-A6EBB1D14BAE}" srcOrd="0" destOrd="0" parTransId="{A99B50E4-4D26-433E-8618-9ADC29367E8B}" sibTransId="{06FDB86A-F9A2-45C4-815C-74A59A7B30C2}"/>
    <dgm:cxn modelId="{4A463680-3A72-4DAE-8FE3-9A6723052BCF}" srcId="{9B563E23-8A4D-4945-8D97-8F118DBCE120}" destId="{85925359-0196-4205-9AB8-E7CBD22DA683}" srcOrd="3" destOrd="0" parTransId="{0D3CF73F-7124-4E4B-A5AD-D1B8D706CCEF}" sibTransId="{E536BA65-9D6E-4263-A6A4-18C8ACF275A4}"/>
    <dgm:cxn modelId="{7D739A22-1E5F-4008-B30F-81911700356B}" type="presParOf" srcId="{9A166A6A-7D12-42F0-9569-9DE597516EDD}" destId="{D43C303E-944B-4085-B2E4-E70E2000E4FA}" srcOrd="0" destOrd="0" presId="urn:microsoft.com/office/officeart/2005/8/layout/cycle3"/>
    <dgm:cxn modelId="{F4D870F3-7385-4064-A6D5-1A6579A2021B}" type="presParOf" srcId="{D43C303E-944B-4085-B2E4-E70E2000E4FA}" destId="{9C5E4059-717C-4A91-AF42-34410F06FCB0}" srcOrd="0" destOrd="0" presId="urn:microsoft.com/office/officeart/2005/8/layout/cycle3"/>
    <dgm:cxn modelId="{6CF07A0C-E653-4147-B415-2029857F62D1}" type="presParOf" srcId="{D43C303E-944B-4085-B2E4-E70E2000E4FA}" destId="{7BB7923F-64BD-4B8E-9CC7-70FC28E715B5}" srcOrd="1" destOrd="0" presId="urn:microsoft.com/office/officeart/2005/8/layout/cycle3"/>
    <dgm:cxn modelId="{B940671F-0898-40BA-9DC9-1A731C26CE01}" type="presParOf" srcId="{D43C303E-944B-4085-B2E4-E70E2000E4FA}" destId="{092283D3-4DEF-46B6-86A9-AA6D31F715C1}" srcOrd="2" destOrd="0" presId="urn:microsoft.com/office/officeart/2005/8/layout/cycle3"/>
    <dgm:cxn modelId="{D669D9D1-14F9-4229-A391-ADCD29577E21}" type="presParOf" srcId="{D43C303E-944B-4085-B2E4-E70E2000E4FA}" destId="{26AF030A-A763-4BE0-AEDC-63F0E0C8C651}" srcOrd="3" destOrd="0" presId="urn:microsoft.com/office/officeart/2005/8/layout/cycle3"/>
    <dgm:cxn modelId="{3F7157AA-8EAB-44F0-83EC-008CCD5FEC23}" type="presParOf" srcId="{D43C303E-944B-4085-B2E4-E70E2000E4FA}" destId="{F18945E5-85FB-4BEE-834B-9397BF42970F}" srcOrd="4" destOrd="0" presId="urn:microsoft.com/office/officeart/2005/8/layout/cycle3"/>
    <dgm:cxn modelId="{55EBD4F6-82DA-4BCA-A551-D32E355C24A3}" type="presParOf" srcId="{D43C303E-944B-4085-B2E4-E70E2000E4FA}" destId="{0783905B-6960-477E-A255-F5D2DC616851}" srcOrd="5" destOrd="0" presId="urn:microsoft.com/office/officeart/2005/8/layout/cycle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7E4049-7ACD-4ABE-9541-8FC7319D117F}" type="doc">
      <dgm:prSet loTypeId="urn:microsoft.com/office/officeart/2005/8/layout/arrow2" loCatId="process" qsTypeId="urn:microsoft.com/office/officeart/2005/8/quickstyle/3d3" qsCatId="3D" csTypeId="urn:microsoft.com/office/officeart/2005/8/colors/accent2_2" csCatId="accent2" phldr="1"/>
      <dgm:spPr/>
    </dgm:pt>
    <dgm:pt modelId="{5947272E-8F22-445F-8305-2DF083588CC0}">
      <dgm:prSet phldrT="[Текст]" custT="1"/>
      <dgm:spPr/>
      <dgm:t>
        <a:bodyPr/>
        <a:lstStyle/>
        <a:p>
          <a:pPr algn="ctr"/>
          <a:r>
            <a:rPr lang="ru-RU" sz="2000" i="0" dirty="0" smtClean="0">
              <a:solidFill>
                <a:schemeClr val="tx1"/>
              </a:solidFill>
              <a:latin typeface="Franklin Gothic Demi Cond" pitchFamily="34" charset="0"/>
              <a:cs typeface="Times New Roman" pitchFamily="18" charset="0"/>
            </a:rPr>
            <a:t>Организовывать исследовательскую деятельность </a:t>
          </a:r>
          <a:r>
            <a:rPr lang="ru-RU" sz="1800" i="0" dirty="0" smtClean="0">
              <a:solidFill>
                <a:schemeClr val="tx1"/>
              </a:solidFill>
              <a:latin typeface="Franklin Gothic Demi Cond" pitchFamily="34" charset="0"/>
              <a:cs typeface="Times New Roman" pitchFamily="18" charset="0"/>
            </a:rPr>
            <a:t>учащихся</a:t>
          </a:r>
          <a:endParaRPr lang="ru-RU" sz="1800" i="0" dirty="0">
            <a:solidFill>
              <a:schemeClr val="tx1"/>
            </a:solidFill>
            <a:latin typeface="Franklin Gothic Demi Cond" pitchFamily="34" charset="0"/>
            <a:cs typeface="Times New Roman" pitchFamily="18" charset="0"/>
          </a:endParaRPr>
        </a:p>
      </dgm:t>
    </dgm:pt>
    <dgm:pt modelId="{DEF3A76D-F838-4D35-A099-9A997AC4765D}" type="parTrans" cxnId="{812254A4-E149-471C-A6CB-B0225D41F1CD}">
      <dgm:prSet/>
      <dgm:spPr/>
      <dgm:t>
        <a:bodyPr/>
        <a:lstStyle/>
        <a:p>
          <a:endParaRPr lang="ru-RU"/>
        </a:p>
      </dgm:t>
    </dgm:pt>
    <dgm:pt modelId="{C78C1D1E-6E15-4270-BB39-258E32EEBFFB}" type="sibTrans" cxnId="{812254A4-E149-471C-A6CB-B0225D41F1CD}">
      <dgm:prSet/>
      <dgm:spPr/>
      <dgm:t>
        <a:bodyPr/>
        <a:lstStyle/>
        <a:p>
          <a:endParaRPr lang="ru-RU"/>
        </a:p>
      </dgm:t>
    </dgm:pt>
    <dgm:pt modelId="{7F8321FD-0A02-438D-A13E-ECE24B0F88B7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Franklin Gothic Demi Cond" pitchFamily="34" charset="0"/>
            </a:rPr>
            <a:t>Применять идеи                             7 модулей Программы</a:t>
          </a:r>
          <a:endParaRPr lang="ru-RU" sz="2000" dirty="0">
            <a:latin typeface="Franklin Gothic Demi Cond" pitchFamily="34" charset="0"/>
          </a:endParaRPr>
        </a:p>
      </dgm:t>
    </dgm:pt>
    <dgm:pt modelId="{12F33A4F-3CBC-4C09-816E-B5CCA9F6BB6B}" type="parTrans" cxnId="{155D91A8-DEDE-4645-AF18-F800BAE00973}">
      <dgm:prSet/>
      <dgm:spPr/>
      <dgm:t>
        <a:bodyPr/>
        <a:lstStyle/>
        <a:p>
          <a:endParaRPr lang="ru-RU"/>
        </a:p>
      </dgm:t>
    </dgm:pt>
    <dgm:pt modelId="{4620DF75-FB7C-48E5-8975-D77C82640644}" type="sibTrans" cxnId="{155D91A8-DEDE-4645-AF18-F800BAE00973}">
      <dgm:prSet/>
      <dgm:spPr/>
      <dgm:t>
        <a:bodyPr/>
        <a:lstStyle/>
        <a:p>
          <a:endParaRPr lang="ru-RU"/>
        </a:p>
      </dgm:t>
    </dgm:pt>
    <dgm:pt modelId="{4E1139DE-751A-4ADB-A01C-DDB37E47F46D}">
      <dgm:prSet phldrT="[Текст]" custT="1"/>
      <dgm:spPr/>
      <dgm:t>
        <a:bodyPr/>
        <a:lstStyle/>
        <a:p>
          <a:pPr algn="ctr"/>
          <a:r>
            <a:rPr lang="ru-RU" sz="2000" dirty="0" smtClean="0">
              <a:latin typeface="Franklin Gothic Demi Cond" pitchFamily="34" charset="0"/>
            </a:rPr>
            <a:t>Самообразование  учителя</a:t>
          </a:r>
          <a:endParaRPr lang="ru-RU" sz="2000" dirty="0">
            <a:latin typeface="Franklin Gothic Demi Cond" pitchFamily="34" charset="0"/>
          </a:endParaRPr>
        </a:p>
      </dgm:t>
    </dgm:pt>
    <dgm:pt modelId="{0056877E-B1AE-4B0E-9651-2D3656B5D7A9}" type="parTrans" cxnId="{05FC22DC-E42D-49BD-9A3F-6C3EEC3AA7FE}">
      <dgm:prSet/>
      <dgm:spPr/>
      <dgm:t>
        <a:bodyPr/>
        <a:lstStyle/>
        <a:p>
          <a:endParaRPr lang="ru-RU"/>
        </a:p>
      </dgm:t>
    </dgm:pt>
    <dgm:pt modelId="{462EA742-9AC9-4F5B-A210-5DD73FE97DC0}" type="sibTrans" cxnId="{05FC22DC-E42D-49BD-9A3F-6C3EEC3AA7FE}">
      <dgm:prSet/>
      <dgm:spPr/>
      <dgm:t>
        <a:bodyPr/>
        <a:lstStyle/>
        <a:p>
          <a:endParaRPr lang="ru-RU"/>
        </a:p>
      </dgm:t>
    </dgm:pt>
    <dgm:pt modelId="{0766D327-1417-4573-960E-AB0877732BEC}" type="pres">
      <dgm:prSet presAssocID="{E27E4049-7ACD-4ABE-9541-8FC7319D117F}" presName="arrowDiagram" presStyleCnt="0">
        <dgm:presLayoutVars>
          <dgm:chMax val="5"/>
          <dgm:dir/>
          <dgm:resizeHandles val="exact"/>
        </dgm:presLayoutVars>
      </dgm:prSet>
      <dgm:spPr/>
    </dgm:pt>
    <dgm:pt modelId="{3D4154F6-DD5D-4CFF-A543-2BB617138FD9}" type="pres">
      <dgm:prSet presAssocID="{E27E4049-7ACD-4ABE-9541-8FC7319D117F}" presName="arrow" presStyleLbl="bgShp" presStyleIdx="0" presStyleCnt="1" custScaleX="108665" custLinFactNeighborX="2973" custLinFactNeighborY="649"/>
      <dgm:spPr/>
    </dgm:pt>
    <dgm:pt modelId="{ABEB467C-AEF2-429E-84C3-487379E2C3DA}" type="pres">
      <dgm:prSet presAssocID="{E27E4049-7ACD-4ABE-9541-8FC7319D117F}" presName="arrowDiagram3" presStyleCnt="0"/>
      <dgm:spPr/>
    </dgm:pt>
    <dgm:pt modelId="{E71F722C-4587-44CE-87C0-B25425866141}" type="pres">
      <dgm:prSet presAssocID="{5947272E-8F22-445F-8305-2DF083588CC0}" presName="bullet3a" presStyleLbl="node1" presStyleIdx="0" presStyleCnt="3" custLinFactY="-13805" custLinFactNeighborY="-100000"/>
      <dgm:spPr/>
    </dgm:pt>
    <dgm:pt modelId="{FA64FEFC-C0EC-41E4-A399-3DBD2756AEEA}" type="pres">
      <dgm:prSet presAssocID="{5947272E-8F22-445F-8305-2DF083588CC0}" presName="textBox3a" presStyleLbl="revTx" presStyleIdx="0" presStyleCnt="3" custScaleX="142347" custScaleY="89037" custLinFactY="-15566" custLinFactNeighborX="-5903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5D2A1-CCCA-4EC1-96A7-CC3E957FBB5F}" type="pres">
      <dgm:prSet presAssocID="{7F8321FD-0A02-438D-A13E-ECE24B0F88B7}" presName="bullet3b" presStyleLbl="node1" presStyleIdx="1" presStyleCnt="3"/>
      <dgm:spPr/>
    </dgm:pt>
    <dgm:pt modelId="{0CB1B151-4470-4848-A06D-412D90A84BEC}" type="pres">
      <dgm:prSet presAssocID="{7F8321FD-0A02-438D-A13E-ECE24B0F88B7}" presName="textBox3b" presStyleLbl="revTx" presStyleIdx="1" presStyleCnt="3" custFlipVert="0" custFlipHor="0" custScaleX="90241" custScaleY="19428" custLinFactY="-1132" custLinFactNeighborX="-5253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E1809-4ECD-4EF4-AFD0-61D8C863B18F}" type="pres">
      <dgm:prSet presAssocID="{4E1139DE-751A-4ADB-A01C-DDB37E47F46D}" presName="bullet3c" presStyleLbl="node1" presStyleIdx="2" presStyleCnt="3"/>
      <dgm:spPr/>
    </dgm:pt>
    <dgm:pt modelId="{190E4292-5E34-4E90-A3EE-5D105DD44A55}" type="pres">
      <dgm:prSet presAssocID="{4E1139DE-751A-4ADB-A01C-DDB37E47F46D}" presName="textBox3c" presStyleLbl="revTx" presStyleIdx="2" presStyleCnt="3" custFlipVert="0" custScaleX="143508" custScaleY="57954" custLinFactNeighborX="-64229" custLinFactNeighborY="-54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09584F-FECC-4C9A-94D9-DCC69BE935E1}" type="presOf" srcId="{5947272E-8F22-445F-8305-2DF083588CC0}" destId="{FA64FEFC-C0EC-41E4-A399-3DBD2756AEEA}" srcOrd="0" destOrd="0" presId="urn:microsoft.com/office/officeart/2005/8/layout/arrow2"/>
    <dgm:cxn modelId="{155D91A8-DEDE-4645-AF18-F800BAE00973}" srcId="{E27E4049-7ACD-4ABE-9541-8FC7319D117F}" destId="{7F8321FD-0A02-438D-A13E-ECE24B0F88B7}" srcOrd="1" destOrd="0" parTransId="{12F33A4F-3CBC-4C09-816E-B5CCA9F6BB6B}" sibTransId="{4620DF75-FB7C-48E5-8975-D77C82640644}"/>
    <dgm:cxn modelId="{F6DA88F3-00A5-431E-9978-D4C7ACE83FCD}" type="presOf" srcId="{E27E4049-7ACD-4ABE-9541-8FC7319D117F}" destId="{0766D327-1417-4573-960E-AB0877732BEC}" srcOrd="0" destOrd="0" presId="urn:microsoft.com/office/officeart/2005/8/layout/arrow2"/>
    <dgm:cxn modelId="{B9A1BE67-B600-45C2-A8CD-4944FD07CFF1}" type="presOf" srcId="{4E1139DE-751A-4ADB-A01C-DDB37E47F46D}" destId="{190E4292-5E34-4E90-A3EE-5D105DD44A55}" srcOrd="0" destOrd="0" presId="urn:microsoft.com/office/officeart/2005/8/layout/arrow2"/>
    <dgm:cxn modelId="{05FC22DC-E42D-49BD-9A3F-6C3EEC3AA7FE}" srcId="{E27E4049-7ACD-4ABE-9541-8FC7319D117F}" destId="{4E1139DE-751A-4ADB-A01C-DDB37E47F46D}" srcOrd="2" destOrd="0" parTransId="{0056877E-B1AE-4B0E-9651-2D3656B5D7A9}" sibTransId="{462EA742-9AC9-4F5B-A210-5DD73FE97DC0}"/>
    <dgm:cxn modelId="{ED6EA8DC-BA65-4AA8-9F99-DDD5B6D8D607}" type="presOf" srcId="{7F8321FD-0A02-438D-A13E-ECE24B0F88B7}" destId="{0CB1B151-4470-4848-A06D-412D90A84BEC}" srcOrd="0" destOrd="0" presId="urn:microsoft.com/office/officeart/2005/8/layout/arrow2"/>
    <dgm:cxn modelId="{812254A4-E149-471C-A6CB-B0225D41F1CD}" srcId="{E27E4049-7ACD-4ABE-9541-8FC7319D117F}" destId="{5947272E-8F22-445F-8305-2DF083588CC0}" srcOrd="0" destOrd="0" parTransId="{DEF3A76D-F838-4D35-A099-9A997AC4765D}" sibTransId="{C78C1D1E-6E15-4270-BB39-258E32EEBFFB}"/>
    <dgm:cxn modelId="{7C84C98D-036B-4D97-AE92-09BA862CF9E1}" type="presParOf" srcId="{0766D327-1417-4573-960E-AB0877732BEC}" destId="{3D4154F6-DD5D-4CFF-A543-2BB617138FD9}" srcOrd="0" destOrd="0" presId="urn:microsoft.com/office/officeart/2005/8/layout/arrow2"/>
    <dgm:cxn modelId="{6D74336C-0F32-4FD8-B6C4-060E92C948D9}" type="presParOf" srcId="{0766D327-1417-4573-960E-AB0877732BEC}" destId="{ABEB467C-AEF2-429E-84C3-487379E2C3DA}" srcOrd="1" destOrd="0" presId="urn:microsoft.com/office/officeart/2005/8/layout/arrow2"/>
    <dgm:cxn modelId="{A72B7763-B452-4EDE-A45A-CED00CECFBAA}" type="presParOf" srcId="{ABEB467C-AEF2-429E-84C3-487379E2C3DA}" destId="{E71F722C-4587-44CE-87C0-B25425866141}" srcOrd="0" destOrd="0" presId="urn:microsoft.com/office/officeart/2005/8/layout/arrow2"/>
    <dgm:cxn modelId="{22D1769C-B3C3-49F4-98CE-6B7B789BE34C}" type="presParOf" srcId="{ABEB467C-AEF2-429E-84C3-487379E2C3DA}" destId="{FA64FEFC-C0EC-41E4-A399-3DBD2756AEEA}" srcOrd="1" destOrd="0" presId="urn:microsoft.com/office/officeart/2005/8/layout/arrow2"/>
    <dgm:cxn modelId="{03210448-4066-4253-9E58-2F3B54348CCB}" type="presParOf" srcId="{ABEB467C-AEF2-429E-84C3-487379E2C3DA}" destId="{CF65D2A1-CCCA-4EC1-96A7-CC3E957FBB5F}" srcOrd="2" destOrd="0" presId="urn:microsoft.com/office/officeart/2005/8/layout/arrow2"/>
    <dgm:cxn modelId="{E86CA65F-F604-40C9-8B57-EAC1EAA9AED8}" type="presParOf" srcId="{ABEB467C-AEF2-429E-84C3-487379E2C3DA}" destId="{0CB1B151-4470-4848-A06D-412D90A84BEC}" srcOrd="3" destOrd="0" presId="urn:microsoft.com/office/officeart/2005/8/layout/arrow2"/>
    <dgm:cxn modelId="{108C6963-FD41-4819-8360-4EB9D60A79FA}" type="presParOf" srcId="{ABEB467C-AEF2-429E-84C3-487379E2C3DA}" destId="{ACAE1809-4ECD-4EF4-AFD0-61D8C863B18F}" srcOrd="4" destOrd="0" presId="urn:microsoft.com/office/officeart/2005/8/layout/arrow2"/>
    <dgm:cxn modelId="{5A03730B-A198-451E-8AF4-CC6C9FFB78D7}" type="presParOf" srcId="{ABEB467C-AEF2-429E-84C3-487379E2C3DA}" destId="{190E4292-5E34-4E90-A3EE-5D105DD44A55}" srcOrd="5" destOrd="0" presId="urn:microsoft.com/office/officeart/2005/8/layout/arrow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E740-3FF6-4F77-A7EF-72BC11D8A0FD}" type="datetimeFigureOut">
              <a:rPr lang="ru-RU" smtClean="0"/>
              <a:pPr/>
              <a:t>26.03.2014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34ACE-9397-4416-91EF-4E53C1C9B6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video" Target="file:///C:\Users\&#1054;&#1083;&#1077;&#1089;&#1103;\Videos\&#1060;&#1080;&#1083;&#1100;&#1084;_0001.avi" TargetMode="External"/><Relationship Id="rId1" Type="http://schemas.openxmlformats.org/officeDocument/2006/relationships/video" Target="file:///C:\Users\&#1054;&#1083;&#1077;&#1089;&#1103;\Videos\&#1060;&#1080;&#1083;&#1100;&#1084;.avi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hyperlink" Target="V161012_1203.3gp" TargetMode="External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2.xml"/><Relationship Id="rId2" Type="http://schemas.openxmlformats.org/officeDocument/2006/relationships/hyperlink" Target="../V231012_1209.3gp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image" Target="../media/image14.gif"/><Relationship Id="rId10" Type="http://schemas.openxmlformats.org/officeDocument/2006/relationships/image" Target="../media/image15.png"/><Relationship Id="rId4" Type="http://schemas.openxmlformats.org/officeDocument/2006/relationships/image" Target="../media/image13.gif"/><Relationship Id="rId9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Data" Target="../diagrams/data3.xml"/><Relationship Id="rId7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 b="312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428596" y="2643182"/>
            <a:ext cx="7572428" cy="642942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узнать строение органов дыхания человека и их функциий.</a:t>
            </a:r>
          </a:p>
          <a:p>
            <a:pPr lvl="0" algn="ctr"/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571876"/>
            <a:ext cx="8501122" cy="1571636"/>
          </a:xfrm>
          <a:prstGeom prst="roundRect">
            <a:avLst>
              <a:gd name="adj" fmla="val 15260"/>
            </a:avLst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 понимать жизненную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необходимости воздуха для дыхания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человека;                                                                                                                                     буду развивать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наблюдательность и формировать представления о последовательном поступлении воздуха в организме человека;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воспитывать чувство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уважения к мнениям одноклассников при работе в группах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285728"/>
            <a:ext cx="5643602" cy="1428760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Предмет: «Познание мира»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Модуль: «Человек и охрана его  здоровья»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урока: «Органы дыхания. Легкие и их работа»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Учитель: О.В. Зыкова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5572140"/>
            <a:ext cx="7572428" cy="642942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Ожидаемый результат: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знаю строение органов дыхания человека и их функциии в результате взаимодействия с</a:t>
            </a:r>
            <a:r>
              <a:rPr kumimoji="0" lang="kk-KZ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одноклассниками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 l="10000" r="10345"/>
          <a:stretch>
            <a:fillRect/>
          </a:stretch>
        </p:blipFill>
        <p:spPr bwMode="auto">
          <a:xfrm>
            <a:off x="5929353" y="-71462"/>
            <a:ext cx="3286117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 b="312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Схема 5"/>
          <p:cNvGraphicFramePr/>
          <p:nvPr/>
        </p:nvGraphicFramePr>
        <p:xfrm>
          <a:off x="857224" y="571480"/>
          <a:ext cx="7572428" cy="628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/>
          <a:srcRect l="10000" r="10345"/>
          <a:stretch>
            <a:fillRect/>
          </a:stretch>
        </p:blipFill>
        <p:spPr bwMode="auto">
          <a:xfrm>
            <a:off x="6715140" y="0"/>
            <a:ext cx="2428861" cy="1877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 rot="19985952">
            <a:off x="1530733" y="2885140"/>
            <a:ext cx="2428385" cy="4001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    1. Наблюдает </a:t>
            </a:r>
            <a:endParaRPr lang="ru-RU" sz="20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937440">
            <a:off x="1862452" y="3905212"/>
            <a:ext cx="1285884" cy="6463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2. Делает выводы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272518">
            <a:off x="4267532" y="2525030"/>
            <a:ext cx="187387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4. Беседует по прочитанному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9929008">
            <a:off x="2754763" y="2866619"/>
            <a:ext cx="1797192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342900" indent="-342900" algn="ctr">
              <a:buAutoNum type="arabicPeriod" startAt="3"/>
            </a:pPr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Отбирает и </a:t>
            </a:r>
          </a:p>
          <a:p>
            <a:pPr marL="342900" indent="-342900"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анализирует </a:t>
            </a:r>
          </a:p>
          <a:p>
            <a:pPr marL="342900" indent="-342900"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информацию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272518">
            <a:off x="5172076" y="2915551"/>
            <a:ext cx="2006255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5. Составляет кластер «Органы дыхания»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272518">
            <a:off x="5662092" y="3478198"/>
            <a:ext cx="180696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Демонстри</a:t>
            </a:r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/>
            <a:r>
              <a:rPr lang="ru-RU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рует</a:t>
            </a:r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4000504"/>
            <a:ext cx="2786082" cy="7078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Наблюдая подходит               к  цели урока </a:t>
            </a:r>
            <a:endParaRPr lang="ru-RU" sz="20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272518">
            <a:off x="1898422" y="1460238"/>
            <a:ext cx="2190455" cy="6463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marL="342900" indent="-342900" algn="ctr">
              <a:buAutoNum type="arabicPeriod"/>
            </a:pPr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Обобщает</a:t>
            </a:r>
          </a:p>
          <a:p>
            <a:pPr marL="342900" indent="-342900"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знания 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692936">
            <a:off x="5209215" y="1437556"/>
            <a:ext cx="2143312" cy="64633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. Оценивает</a:t>
            </a:r>
          </a:p>
          <a:p>
            <a:pPr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себя и других 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2571736" cy="1794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" y="4643446"/>
            <a:ext cx="211699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/>
          <a:srcRect l="14029" r="14028"/>
          <a:stretch>
            <a:fillRect/>
          </a:stretch>
        </p:blipFill>
        <p:spPr bwMode="auto">
          <a:xfrm>
            <a:off x="6786578" y="4414156"/>
            <a:ext cx="2357421" cy="2443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lum bright="30000" contrast="-20000"/>
          </a:blip>
          <a:srcRect b="3125"/>
          <a:stretch>
            <a:fillRect/>
          </a:stretch>
        </p:blipFill>
        <p:spPr bwMode="auto">
          <a:xfrm>
            <a:off x="0" y="0"/>
            <a:ext cx="914399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00034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00562" y="4429132"/>
            <a:ext cx="4643438" cy="24288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Осознание жизненной необходимости воздуха для организма человека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газ необходим для  дыхания?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Постановка целей урока.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Сбор информации (учебник)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Кластер «Органы дыхания»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Схема «Путь воздуха при вдохе»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Сравнение, анализ и обсуждение работ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0" y="4143380"/>
            <a:ext cx="2786050" cy="27146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Откуда берется кислород?</a:t>
            </a:r>
          </a:p>
          <a:p>
            <a:pPr algn="just"/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Как устроена и работает дыхательная система?</a:t>
            </a:r>
          </a:p>
          <a:p>
            <a:pPr algn="just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выглядят трахеи и бронхи?</a:t>
            </a:r>
          </a:p>
          <a:p>
            <a:pPr algn="just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 чего состоят лёгкие?</a:t>
            </a:r>
          </a:p>
          <a:p>
            <a:pPr algn="just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Какова роль лёгочных пузырьков?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 rot="452337">
            <a:off x="6000760" y="2691851"/>
            <a:ext cx="1459766" cy="1935638"/>
          </a:xfrm>
          <a:prstGeom prst="ellipse">
            <a:avLst/>
          </a:prstGeom>
          <a:scene3d>
            <a:camera prst="orthographicFront">
              <a:rot lat="0" lon="1200000" rev="600000"/>
            </a:camera>
            <a:lightRig rig="chilly" dir="t">
              <a:rot lat="0" lon="0" rev="18600000"/>
            </a:lightRig>
          </a:scene3d>
          <a:sp3d extrusionH="215900" contourW="57150" prstMaterial="dkEdge">
            <a:bevelT w="209550" h="120650"/>
            <a:bevelB w="69850" h="177800"/>
            <a:contourClr>
              <a:schemeClr val="tx2"/>
            </a:contourClr>
          </a:sp3d>
        </p:spPr>
        <p:style>
          <a:lnRef idx="0">
            <a:schemeClr val="accent5"/>
          </a:lnRef>
          <a:fillRef idx="1003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36000" tIns="0" rIns="0" bIns="144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критичес-кому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мышле-нию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43108" y="1000108"/>
            <a:ext cx="3000396" cy="10715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«Свеча»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Схема «Путь воздуха при вдохе»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Строение лёгких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607237">
            <a:off x="2130990" y="141614"/>
            <a:ext cx="2504576" cy="896936"/>
          </a:xfrm>
          <a:prstGeom prst="ellipse">
            <a:avLst/>
          </a:prstGeom>
          <a:scene3d>
            <a:camera prst="orthographicFront">
              <a:rot lat="0" lon="1200000" rev="600000"/>
            </a:camera>
            <a:lightRig rig="chilly" dir="t">
              <a:rot lat="0" lon="0" rev="18600000"/>
            </a:lightRig>
          </a:scene3d>
          <a:sp3d extrusionH="215900" contourW="57150" prstMaterial="dkEdge">
            <a:bevelT w="209550" h="120650"/>
            <a:bevelB w="69850" h="177800"/>
            <a:contourClr>
              <a:schemeClr val="tx2"/>
            </a:contourClr>
          </a:sp3d>
        </p:spPr>
        <p:style>
          <a:lnRef idx="0">
            <a:schemeClr val="accent5"/>
          </a:lnRef>
          <a:fillRef idx="1003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36000" tIns="0" rIns="0" bIns="144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ИКТ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071802" y="3643314"/>
            <a:ext cx="1785950" cy="78581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«Звук вокруг»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780065">
            <a:off x="3290026" y="2408626"/>
            <a:ext cx="1349841" cy="1458738"/>
          </a:xfrm>
          <a:prstGeom prst="ellipse">
            <a:avLst/>
          </a:prstGeom>
          <a:scene3d>
            <a:camera prst="orthographicFront">
              <a:rot lat="0" lon="1200000" rev="600000"/>
            </a:camera>
            <a:lightRig rig="chilly" dir="t">
              <a:rot lat="0" lon="0" rev="18600000"/>
            </a:lightRig>
          </a:scene3d>
          <a:sp3d extrusionH="215900" contourW="57150" prstMaterial="dkEdge">
            <a:bevelT w="209550" h="120650"/>
            <a:bevelB w="69850" h="177800"/>
            <a:contourClr>
              <a:schemeClr val="tx2"/>
            </a:contourClr>
          </a:sp3d>
        </p:spPr>
        <p:style>
          <a:lnRef idx="0">
            <a:schemeClr val="accent5"/>
          </a:lnRef>
          <a:fillRef idx="1003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36000" tIns="0" rIns="0" bIns="144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талантли-вых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одаренных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142844" y="1928802"/>
            <a:ext cx="2531873" cy="2195325"/>
          </a:xfrm>
          <a:prstGeom prst="triangle">
            <a:avLst>
              <a:gd name="adj" fmla="val 4940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«Золотые правила работы в группе»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639992">
            <a:off x="546583" y="1599027"/>
            <a:ext cx="1514592" cy="1416287"/>
          </a:xfrm>
          <a:prstGeom prst="ellipse">
            <a:avLst/>
          </a:prstGeom>
          <a:scene3d>
            <a:camera prst="orthographicFront">
              <a:rot lat="0" lon="1200000" rev="600000"/>
            </a:camera>
            <a:lightRig rig="chilly" dir="t">
              <a:rot lat="0" lon="0" rev="18600000"/>
            </a:lightRig>
          </a:scene3d>
          <a:sp3d extrusionH="215900" contourW="57150" prstMaterial="dkEdge">
            <a:bevelT w="209550" h="120650"/>
            <a:bevelB w="69850" h="177800"/>
            <a:contourClr>
              <a:schemeClr val="tx2"/>
            </a:contourClr>
          </a:sp3d>
        </p:spPr>
        <p:style>
          <a:lnRef idx="0">
            <a:schemeClr val="accent5"/>
          </a:lnRef>
          <a:fillRef idx="1003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36000" tIns="0" rIns="0" bIns="144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Новые подходы в преподавании и обучении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8-конечная звезда 27"/>
          <p:cNvSpPr/>
          <p:nvPr/>
        </p:nvSpPr>
        <p:spPr>
          <a:xfrm>
            <a:off x="6572264" y="1214422"/>
            <a:ext cx="2285984" cy="1428760"/>
          </a:xfrm>
          <a:prstGeom prst="star8">
            <a:avLst>
              <a:gd name="adj" fmla="val 375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«Палец вверх»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«Палец вниз»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915069">
            <a:off x="6572264" y="0"/>
            <a:ext cx="1857388" cy="1762521"/>
          </a:xfrm>
          <a:prstGeom prst="ellipse">
            <a:avLst/>
          </a:prstGeom>
          <a:scene3d>
            <a:camera prst="orthographicFront">
              <a:rot lat="0" lon="1200000" rev="600000"/>
            </a:camera>
            <a:lightRig rig="chilly" dir="t">
              <a:rot lat="0" lon="0" rev="18600000"/>
            </a:lightRig>
          </a:scene3d>
          <a:sp3d extrusionH="215900" contourW="57150" prstMaterial="dkEdge">
            <a:bevelT w="209550" h="120650"/>
            <a:bevelB w="69850" h="177800"/>
            <a:contourClr>
              <a:schemeClr val="tx2"/>
            </a:contourClr>
          </a:sp3d>
        </p:spPr>
        <p:style>
          <a:lnRef idx="0">
            <a:schemeClr val="accent5"/>
          </a:lnRef>
          <a:fillRef idx="1003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36000" tIns="0" rIns="0" bIns="144000" rtlCol="0" anchor="ctr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Оценивание обучения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для обучения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606" y="71414"/>
            <a:ext cx="4508194" cy="31432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Наблюдает в ходе практической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Users\Олеся\Desktop\фото для курсов\Фото0230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 l="25625" b="15625"/>
          <a:stretch>
            <a:fillRect/>
          </a:stretch>
        </p:blipFill>
        <p:spPr bwMode="auto">
          <a:xfrm>
            <a:off x="93586" y="142851"/>
            <a:ext cx="4478414" cy="2501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4714876" y="71414"/>
            <a:ext cx="4286280" cy="314327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Отбирает и анализирует информацию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4" descr="C:\Users\Олеся\Desktop\фото для курсов\Фото024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214290"/>
            <a:ext cx="3881438" cy="2357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142844" y="3357562"/>
            <a:ext cx="4429156" cy="328614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Беседует по прочитанному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3" descr="C:\Users\Олеся\Desktop\фото для курсов\Фото0245.jpg"/>
          <p:cNvPicPr>
            <a:picLocks noChangeAspect="1" noChangeArrowheads="1"/>
          </p:cNvPicPr>
          <p:nvPr/>
        </p:nvPicPr>
        <p:blipFill>
          <a:blip r:embed="rId8"/>
          <a:srcRect r="5806" b="6897"/>
          <a:stretch>
            <a:fillRect/>
          </a:stretch>
        </p:blipFill>
        <p:spPr bwMode="auto">
          <a:xfrm>
            <a:off x="219573" y="3354917"/>
            <a:ext cx="4265113" cy="2717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Скругленный прямоугольник 26"/>
          <p:cNvSpPr/>
          <p:nvPr/>
        </p:nvSpPr>
        <p:spPr>
          <a:xfrm>
            <a:off x="4643438" y="3286124"/>
            <a:ext cx="4357718" cy="335758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Оценивает работу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5" descr="C:\Users\Олеся\Desktop\фото для курсов\P161012_1212[01].jpg"/>
          <p:cNvPicPr>
            <a:picLocks noChangeAspect="1" noChangeArrowheads="1"/>
          </p:cNvPicPr>
          <p:nvPr/>
        </p:nvPicPr>
        <p:blipFill>
          <a:blip r:embed="rId9" cstate="print">
            <a:lum bright="20000"/>
          </a:blip>
          <a:srcRect l="14844" t="2083" r="10937"/>
          <a:stretch>
            <a:fillRect/>
          </a:stretch>
        </p:blipFill>
        <p:spPr bwMode="auto">
          <a:xfrm>
            <a:off x="4694017" y="3387466"/>
            <a:ext cx="4061075" cy="2654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Фильм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4857752" y="285728"/>
            <a:ext cx="4000528" cy="2143140"/>
          </a:xfrm>
          <a:prstGeom prst="rect">
            <a:avLst/>
          </a:prstGeom>
        </p:spPr>
      </p:pic>
      <p:pic>
        <p:nvPicPr>
          <p:cNvPr id="32" name="Фильм_0001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1"/>
          <a:stretch>
            <a:fillRect/>
          </a:stretch>
        </p:blipFill>
        <p:spPr>
          <a:xfrm>
            <a:off x="4786314" y="3429000"/>
            <a:ext cx="3893355" cy="25955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9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video fullScrn="1"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5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video fullScrn="1">
              <p:cMediaNode>
                <p:cTn id="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video>
          </p:childTnLst>
        </p:cTn>
      </p:par>
    </p:tnLst>
    <p:bldLst>
      <p:bldP spid="9" grpId="0" animBg="1"/>
      <p:bldP spid="10" grpId="0" animBg="1"/>
      <p:bldP spid="11" grpId="0" animBg="1"/>
      <p:bldP spid="8" grpId="0" animBg="1"/>
      <p:bldP spid="12" grpId="0" animBg="1"/>
      <p:bldP spid="15" grpId="0" animBg="1"/>
      <p:bldP spid="17" grpId="0" animBg="1"/>
      <p:bldP spid="21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lum bright="30000" contrast="-20000"/>
          </a:blip>
          <a:srcRect b="312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 descr="C:\Users\Олеся\Desktop\6999928_d51c315d.gif"/>
          <p:cNvPicPr>
            <a:picLocks noChangeAspect="1" noChangeArrowheads="1" noCrop="1"/>
          </p:cNvPicPr>
          <p:nvPr/>
        </p:nvPicPr>
        <p:blipFill>
          <a:blip r:embed="rId4">
            <a:lum bright="-20000"/>
          </a:blip>
          <a:srcRect/>
          <a:stretch>
            <a:fillRect/>
          </a:stretch>
        </p:blipFill>
        <p:spPr bwMode="auto">
          <a:xfrm>
            <a:off x="214282" y="214290"/>
            <a:ext cx="328614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 descr="C:\Users\Олеся\Desktop\корабль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2982" y="3286124"/>
            <a:ext cx="3446736" cy="3429024"/>
          </a:xfrm>
          <a:prstGeom prst="rect">
            <a:avLst/>
          </a:prstGeom>
          <a:noFill/>
        </p:spPr>
      </p:pic>
      <p:graphicFrame>
        <p:nvGraphicFramePr>
          <p:cNvPr id="28" name="Схема 27"/>
          <p:cNvGraphicFramePr/>
          <p:nvPr/>
        </p:nvGraphicFramePr>
        <p:xfrm>
          <a:off x="0" y="857232"/>
          <a:ext cx="5364088" cy="5470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30" name="Группа 29"/>
          <p:cNvGrpSpPr/>
          <p:nvPr/>
        </p:nvGrpSpPr>
        <p:grpSpPr>
          <a:xfrm>
            <a:off x="1428728" y="2714621"/>
            <a:ext cx="2000263" cy="2000263"/>
            <a:chOff x="2286011" y="4153956"/>
            <a:chExt cx="2864767" cy="2132563"/>
          </a:xfrm>
          <a:scene3d>
            <a:camera prst="orthographicFront"/>
            <a:lightRig rig="flat" dir="t"/>
          </a:scene3d>
        </p:grpSpPr>
        <p:sp>
          <p:nvSpPr>
            <p:cNvPr id="31" name="Овал 30"/>
            <p:cNvSpPr/>
            <p:nvPr/>
          </p:nvSpPr>
          <p:spPr>
            <a:xfrm>
              <a:off x="2286011" y="4153956"/>
              <a:ext cx="2864767" cy="2132563"/>
            </a:xfrm>
            <a:prstGeom prst="ellipse">
              <a:avLst/>
            </a:prstGeom>
            <a:blipFill rotWithShape="0">
              <a:blip r:embed="rId10" cstate="print"/>
              <a:stretch>
                <a:fillRect/>
              </a:stretch>
            </a:blip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Овал 4"/>
            <p:cNvSpPr/>
            <p:nvPr/>
          </p:nvSpPr>
          <p:spPr>
            <a:xfrm>
              <a:off x="2705546" y="4687097"/>
              <a:ext cx="2025696" cy="106628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464" tIns="156464" rIns="156464" bIns="15646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 dirty="0"/>
            </a:p>
          </p:txBody>
        </p:sp>
      </p:grpSp>
      <p:sp>
        <p:nvSpPr>
          <p:cNvPr id="33" name="Стрелка вниз 32"/>
          <p:cNvSpPr/>
          <p:nvPr/>
        </p:nvSpPr>
        <p:spPr>
          <a:xfrm rot="17918200">
            <a:off x="4572000" y="3901398"/>
            <a:ext cx="928694" cy="76971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3541243">
            <a:off x="4594111" y="1319752"/>
            <a:ext cx="501605" cy="1335379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1.32948E-6 C 0.04341 -0.00902 0.08699 -0.01804 0.11581 0.00416 C 0.14463 0.02635 0.19029 0.07953 0.17293 0.13317 C 0.15556 0.18682 0.0297 0.26219 0.01112 0.32554 C -0.00746 0.3889 0.01338 0.48393 0.06181 0.51352 C 0.11025 0.54312 0.23195 0.47237 0.30157 0.50312 C 0.37119 0.53387 0.42952 0.70242 0.47935 0.69757 C 0.52918 0.69271 0.59428 0.55791 0.60001 0.47352 C 0.60574 0.3889 0.51268 0.27237 0.51424 0.19028 C 0.51581 0.1082 0.59376 0.01572 0.60956 -0.01919 " pathEditMode="relative" ptsTypes="aaaaaaaaaA">
                                      <p:cBhvr>
                                        <p:cTn id="11" dur="8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 b="3125"/>
          <a:stretch>
            <a:fillRect/>
          </a:stretch>
        </p:blipFill>
        <p:spPr bwMode="auto">
          <a:xfrm>
            <a:off x="0" y="-24"/>
            <a:ext cx="914399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Схема 7"/>
          <p:cNvGraphicFramePr/>
          <p:nvPr/>
        </p:nvGraphicFramePr>
        <p:xfrm>
          <a:off x="357158" y="2357430"/>
          <a:ext cx="6858048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71472" y="285728"/>
            <a:ext cx="67620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уроках «Познания мира» 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стремлюсь: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215206" y="1714488"/>
            <a:ext cx="1928794" cy="235745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Book Antiqua" pitchFamily="18" charset="0"/>
              <a:cs typeface="Aharoni" pitchFamily="2" charset="-79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768" y="2143116"/>
            <a:ext cx="196176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Модель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и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деального</a:t>
            </a:r>
          </a:p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урока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D:\ФОТИ\100DSCIM\SAM_0050.JPG"/>
          <p:cNvPicPr>
            <a:picLocks noChangeAspect="1" noChangeArrowheads="1"/>
          </p:cNvPicPr>
          <p:nvPr/>
        </p:nvPicPr>
        <p:blipFill>
          <a:blip r:embed="rId7" cstate="print"/>
          <a:srcRect l="8593" t="6250" r="13281" b="4166"/>
          <a:stretch>
            <a:fillRect/>
          </a:stretch>
        </p:blipFill>
        <p:spPr bwMode="auto">
          <a:xfrm>
            <a:off x="5429256" y="4175405"/>
            <a:ext cx="3714776" cy="2754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ФОТИ\класс на виньетки 2010\PICT0282.JPG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 l="32812" t="14583" r="25781" b="19791"/>
          <a:stretch>
            <a:fillRect/>
          </a:stretch>
        </p:blipFill>
        <p:spPr bwMode="auto">
          <a:xfrm>
            <a:off x="7472383" y="785794"/>
            <a:ext cx="1314459" cy="1643074"/>
          </a:xfrm>
          <a:prstGeom prst="roundRect">
            <a:avLst>
              <a:gd name="adj" fmla="val 2036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Овал 10"/>
          <p:cNvSpPr/>
          <p:nvPr/>
        </p:nvSpPr>
        <p:spPr>
          <a:xfrm>
            <a:off x="6357950" y="1357298"/>
            <a:ext cx="1357322" cy="7858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1428736"/>
            <a:ext cx="12442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</a:rPr>
              <a:t>ИДЕАЛЬНЫЙ </a:t>
            </a:r>
          </a:p>
          <a:p>
            <a:pPr algn="ctr"/>
            <a:r>
              <a:rPr lang="ru-RU" sz="1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</a:rPr>
              <a:t>УЧЕНИК</a:t>
            </a:r>
            <a:endParaRPr lang="ru-RU" sz="1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2">
        <p:bldAsOne/>
      </p:bldGraphic>
      <p:bldP spid="6" grpId="0" animBg="1"/>
      <p:bldP spid="11" grpId="0" animBg="1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338</Words>
  <Application>Microsoft Office PowerPoint</Application>
  <PresentationFormat>Экран (4:3)</PresentationFormat>
  <Paragraphs>114</Paragraphs>
  <Slides>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Олеся</cp:lastModifiedBy>
  <cp:revision>134</cp:revision>
  <dcterms:created xsi:type="dcterms:W3CDTF">2012-11-14T05:09:51Z</dcterms:created>
  <dcterms:modified xsi:type="dcterms:W3CDTF">2014-03-26T14:15:51Z</dcterms:modified>
</cp:coreProperties>
</file>